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7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YrmON6nlEw&amp;index=1&amp;list=PLS1QulWo1RIaUGP446_pWLgTZPiFizEMq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35000"/>
            <a:grayscl/>
            <a:extLst/>
          </a:blip>
          <a:srcRect l="889" r="-1" b="-1"/>
          <a:stretch/>
        </p:blipFill>
        <p:spPr>
          <a:xfrm>
            <a:off x="0" y="50326"/>
            <a:ext cx="12191980" cy="6919274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>
            <a:normAutofit/>
          </a:bodyPr>
          <a:lstStyle/>
          <a:p>
            <a:r>
              <a:rPr lang="en-US" i="1" dirty="0"/>
              <a:t>MatrIX CiNEMAS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8528537" y="5795889"/>
            <a:ext cx="2894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Aneesh Partha</a:t>
            </a:r>
          </a:p>
          <a:p>
            <a:r>
              <a:rPr lang="en-US" dirty="0"/>
              <a:t>apartha@hawk.iit.edu</a:t>
            </a:r>
          </a:p>
        </p:txBody>
      </p:sp>
    </p:spTree>
    <p:extLst>
      <p:ext uri="{BB962C8B-B14F-4D97-AF65-F5344CB8AC3E}">
        <p14:creationId xmlns:p14="http://schemas.microsoft.com/office/powerpoint/2010/main" val="488132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386" r="17043" b="-1"/>
          <a:stretch/>
        </p:blipFill>
        <p:spPr>
          <a:xfrm>
            <a:off x="6096000" y="2030"/>
            <a:ext cx="6096000" cy="685597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4"/>
          <a:srcRect r="10910" b="-4"/>
          <a:stretch/>
        </p:blipFill>
        <p:spPr>
          <a:xfrm>
            <a:off x="20" y="2030"/>
            <a:ext cx="6095980" cy="685597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MOVIERUn</a:t>
            </a:r>
          </a:p>
        </p:txBody>
      </p:sp>
    </p:spTree>
    <p:extLst>
      <p:ext uri="{BB962C8B-B14F-4D97-AF65-F5344CB8AC3E}">
        <p14:creationId xmlns:p14="http://schemas.microsoft.com/office/powerpoint/2010/main" val="224525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386" r="17043" b="-1"/>
          <a:stretch/>
        </p:blipFill>
        <p:spPr>
          <a:xfrm>
            <a:off x="6096000" y="2030"/>
            <a:ext cx="6096000" cy="685597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4"/>
          <a:srcRect r="28348"/>
          <a:stretch/>
        </p:blipFill>
        <p:spPr>
          <a:xfrm>
            <a:off x="20" y="2030"/>
            <a:ext cx="6095980" cy="685597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43416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386" r="17043" b="-1"/>
          <a:stretch/>
        </p:blipFill>
        <p:spPr>
          <a:xfrm>
            <a:off x="6096000" y="2030"/>
            <a:ext cx="6096000" cy="685597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4"/>
          <a:srcRect r="15686" b="-2"/>
          <a:stretch/>
        </p:blipFill>
        <p:spPr>
          <a:xfrm>
            <a:off x="20" y="2030"/>
            <a:ext cx="6095980" cy="685597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27966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386" r="17043" b="-1"/>
          <a:stretch/>
        </p:blipFill>
        <p:spPr>
          <a:xfrm>
            <a:off x="6096000" y="2030"/>
            <a:ext cx="6096000" cy="685597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4"/>
          <a:srcRect l="9343" r="37530" b="2"/>
          <a:stretch/>
        </p:blipFill>
        <p:spPr>
          <a:xfrm>
            <a:off x="20" y="2030"/>
            <a:ext cx="6095980" cy="685597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174798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386" r="17043" b="-1"/>
          <a:stretch/>
        </p:blipFill>
        <p:spPr>
          <a:xfrm>
            <a:off x="6096000" y="2030"/>
            <a:ext cx="6096000" cy="685597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4"/>
          <a:srcRect l="467" r="51108" b="1"/>
          <a:stretch/>
        </p:blipFill>
        <p:spPr>
          <a:xfrm>
            <a:off x="20" y="2030"/>
            <a:ext cx="6095980" cy="685597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81272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386" r="17043" b="-1"/>
          <a:stretch/>
        </p:blipFill>
        <p:spPr>
          <a:xfrm>
            <a:off x="6096000" y="2030"/>
            <a:ext cx="6096000" cy="685597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4"/>
          <a:srcRect l="714" r="46722" b="2"/>
          <a:stretch/>
        </p:blipFill>
        <p:spPr>
          <a:xfrm>
            <a:off x="20" y="2030"/>
            <a:ext cx="6095980" cy="685597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Card detail</a:t>
            </a:r>
          </a:p>
        </p:txBody>
      </p:sp>
    </p:spTree>
    <p:extLst>
      <p:ext uri="{BB962C8B-B14F-4D97-AF65-F5344CB8AC3E}">
        <p14:creationId xmlns:p14="http://schemas.microsoft.com/office/powerpoint/2010/main" val="243559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  <a:extLst/>
          </a:blip>
          <a:srcRect l="889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61598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/>
          </a:blip>
          <a:srcRect l="27472" r="11128"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444" y="609600"/>
            <a:ext cx="3113112" cy="1326321"/>
          </a:xfrm>
        </p:spPr>
        <p:txBody>
          <a:bodyPr>
            <a:normAutofit/>
          </a:bodyPr>
          <a:lstStyle/>
          <a:p>
            <a:pPr algn="l"/>
            <a:r>
              <a:rPr lang="en-US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4444" y="2096064"/>
            <a:ext cx="3113112" cy="3695136"/>
          </a:xfrm>
        </p:spPr>
        <p:txBody>
          <a:bodyPr>
            <a:normAutofit/>
          </a:bodyPr>
          <a:lstStyle/>
          <a:p>
            <a:r>
              <a:rPr lang="en-US" sz="1800" dirty="0"/>
              <a:t>To create an application for Matrix cinemas which will allow a customer to book tickets in multiple theatres across different cities.</a:t>
            </a:r>
          </a:p>
        </p:txBody>
      </p:sp>
    </p:spTree>
    <p:extLst>
      <p:ext uri="{BB962C8B-B14F-4D97-AF65-F5344CB8AC3E}">
        <p14:creationId xmlns:p14="http://schemas.microsoft.com/office/powerpoint/2010/main" val="136140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65000"/>
            <a:grayscl/>
            <a:extLst/>
          </a:blip>
          <a:srcRect l="860" r="-1" b="-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9272" y="0"/>
            <a:ext cx="88334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987" y="609600"/>
            <a:ext cx="7954027" cy="1326321"/>
          </a:xfrm>
        </p:spPr>
        <p:txBody>
          <a:bodyPr>
            <a:norm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987" y="2096064"/>
            <a:ext cx="7954027" cy="3695136"/>
          </a:xfrm>
        </p:spPr>
        <p:txBody>
          <a:bodyPr>
            <a:normAutofit/>
          </a:bodyPr>
          <a:lstStyle/>
          <a:p>
            <a:r>
              <a:rPr lang="en-US" dirty="0"/>
              <a:t>Eclipse</a:t>
            </a:r>
          </a:p>
          <a:p>
            <a:r>
              <a:rPr lang="en-US" dirty="0"/>
              <a:t>Connection to </a:t>
            </a:r>
            <a:r>
              <a:rPr lang="en-US" dirty="0" err="1"/>
              <a:t>Mysql</a:t>
            </a:r>
            <a:r>
              <a:rPr lang="en-US" dirty="0"/>
              <a:t> sever (www.papademas.net)</a:t>
            </a:r>
          </a:p>
          <a:p>
            <a:r>
              <a:rPr lang="en-US" dirty="0"/>
              <a:t>SQL </a:t>
            </a:r>
            <a:r>
              <a:rPr lang="en-US" dirty="0" err="1"/>
              <a:t>Yog</a:t>
            </a:r>
            <a:r>
              <a:rPr lang="en-US" dirty="0"/>
              <a:t>(Community/Enterprise)/ Workbench</a:t>
            </a:r>
          </a:p>
          <a:p>
            <a:r>
              <a:rPr lang="en-US" dirty="0"/>
              <a:t>Scene builder</a:t>
            </a:r>
          </a:p>
          <a:p>
            <a:r>
              <a:rPr lang="en-US" dirty="0" err="1"/>
              <a:t>Javafx</a:t>
            </a:r>
            <a:r>
              <a:rPr lang="en-US" dirty="0"/>
              <a:t> framework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85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65000"/>
            <a:grayscl/>
            <a:extLst/>
          </a:blip>
          <a:srcRect l="860" r="-1" b="-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9272" y="0"/>
            <a:ext cx="88334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987" y="609600"/>
            <a:ext cx="7954027" cy="1326321"/>
          </a:xfrm>
        </p:spPr>
        <p:txBody>
          <a:bodyPr>
            <a:normAutofit/>
          </a:bodyPr>
          <a:lstStyle/>
          <a:p>
            <a:r>
              <a:rPr lang="en-US" dirty="0"/>
              <a:t>JavaFX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987" y="2096064"/>
            <a:ext cx="7954027" cy="369513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Media/Graphics framework for creating GUIs in java application</a:t>
            </a:r>
          </a:p>
          <a:p>
            <a:pPr lvl="1"/>
            <a:r>
              <a:rPr lang="en-US" dirty="0"/>
              <a:t>It is a replacement of swing.</a:t>
            </a:r>
          </a:p>
          <a:p>
            <a:pPr lvl="1"/>
            <a:r>
              <a:rPr lang="en-US" dirty="0"/>
              <a:t>It is compatible to work with multiple platforms.</a:t>
            </a:r>
          </a:p>
          <a:p>
            <a:pPr lvl="1"/>
            <a:r>
              <a:rPr lang="en-US" dirty="0"/>
              <a:t>It features FXML – Language for defining UI.</a:t>
            </a:r>
          </a:p>
          <a:p>
            <a:pPr lvl="1"/>
            <a:r>
              <a:rPr lang="en-US" dirty="0"/>
              <a:t>It provides an application named scene builder(Gluon)</a:t>
            </a:r>
          </a:p>
          <a:p>
            <a:pPr lvl="1"/>
            <a:r>
              <a:rPr lang="en-US" dirty="0" err="1"/>
              <a:t>Javafx</a:t>
            </a:r>
            <a:r>
              <a:rPr lang="en-US" dirty="0"/>
              <a:t> tutorial available in </a:t>
            </a:r>
            <a:r>
              <a:rPr lang="en-US" dirty="0" err="1"/>
              <a:t>youtube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https://www.youtube.com/watch?v=9YrmON6nlEw&amp;index=1&amp;list=PLS1QulWo1RIaUGP446_pWLgTZPiFizEMq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13734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65000"/>
            <a:grayscl/>
            <a:extLst/>
          </a:blip>
          <a:srcRect l="860" r="-1" b="-1"/>
          <a:stretch/>
        </p:blipFill>
        <p:spPr>
          <a:xfrm>
            <a:off x="20" y="2030"/>
            <a:ext cx="12191980" cy="6855970"/>
          </a:xfrm>
          <a:prstGeom prst="rect">
            <a:avLst/>
          </a:prstGeom>
        </p:spPr>
      </p:pic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9272" y="0"/>
            <a:ext cx="88334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987" y="609600"/>
            <a:ext cx="7954027" cy="1326321"/>
          </a:xfrm>
        </p:spPr>
        <p:txBody>
          <a:bodyPr>
            <a:normAutofit/>
          </a:bodyPr>
          <a:lstStyle/>
          <a:p>
            <a:r>
              <a:rPr lang="en-US" dirty="0"/>
              <a:t>JavaFX</a:t>
            </a:r>
          </a:p>
        </p:txBody>
      </p:sp>
      <p:pic>
        <p:nvPicPr>
          <p:cNvPr id="6" name="Picture 2" descr="Image result for stage scene in javaf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91" y="2039863"/>
            <a:ext cx="4783017" cy="431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27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65000"/>
            <a:grayscl/>
            <a:extLst/>
          </a:blip>
          <a:srcRect l="860" r="-1" b="-1"/>
          <a:stretch/>
        </p:blipFill>
        <p:spPr>
          <a:xfrm>
            <a:off x="20" y="-180850"/>
            <a:ext cx="12191980" cy="6855970"/>
          </a:xfrm>
          <a:prstGeom prst="rect">
            <a:avLst/>
          </a:prstGeom>
        </p:spPr>
      </p:pic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79272" y="0"/>
            <a:ext cx="88334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987" y="609600"/>
            <a:ext cx="7954027" cy="1326321"/>
          </a:xfrm>
        </p:spPr>
        <p:txBody>
          <a:bodyPr>
            <a:normAutofit/>
          </a:bodyPr>
          <a:lstStyle/>
          <a:p>
            <a:r>
              <a:rPr lang="en-US" dirty="0"/>
              <a:t>Database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987" y="2096064"/>
            <a:ext cx="7954027" cy="3695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Login ( Login details like username , password , </a:t>
            </a:r>
            <a:r>
              <a:rPr lang="en-US" sz="1700" err="1"/>
              <a:t>user_type</a:t>
            </a:r>
            <a:r>
              <a:rPr lang="en-US" sz="1700"/>
              <a:t> )</a:t>
            </a:r>
          </a:p>
          <a:p>
            <a:pPr>
              <a:lnSpc>
                <a:spcPct val="110000"/>
              </a:lnSpc>
            </a:pPr>
            <a:r>
              <a:rPr lang="en-US" sz="1700"/>
              <a:t>Customer (Customer details)</a:t>
            </a:r>
          </a:p>
          <a:p>
            <a:pPr>
              <a:lnSpc>
                <a:spcPct val="110000"/>
              </a:lnSpc>
            </a:pPr>
            <a:r>
              <a:rPr lang="en-US" sz="1700"/>
              <a:t>Admin (Admin details)</a:t>
            </a:r>
          </a:p>
          <a:p>
            <a:pPr>
              <a:lnSpc>
                <a:spcPct val="110000"/>
              </a:lnSpc>
            </a:pPr>
            <a:r>
              <a:rPr lang="en-US" sz="1700"/>
              <a:t>Card detail (Card details for payment)</a:t>
            </a:r>
          </a:p>
          <a:p>
            <a:pPr>
              <a:lnSpc>
                <a:spcPct val="110000"/>
              </a:lnSpc>
            </a:pPr>
            <a:r>
              <a:rPr lang="en-US" sz="1700"/>
              <a:t>Show ( Show details and show time)</a:t>
            </a:r>
          </a:p>
          <a:p>
            <a:pPr>
              <a:lnSpc>
                <a:spcPct val="110000"/>
              </a:lnSpc>
            </a:pPr>
            <a:r>
              <a:rPr lang="en-US" sz="1700"/>
              <a:t>Theatre ( Details like theatre name, city, state )</a:t>
            </a:r>
          </a:p>
          <a:p>
            <a:pPr>
              <a:lnSpc>
                <a:spcPct val="110000"/>
              </a:lnSpc>
            </a:pPr>
            <a:r>
              <a:rPr lang="en-US" sz="1700"/>
              <a:t>Screen (Available screens in each theatre) </a:t>
            </a:r>
          </a:p>
          <a:p>
            <a:pPr>
              <a:lnSpc>
                <a:spcPct val="110000"/>
              </a:lnSpc>
            </a:pPr>
            <a:r>
              <a:rPr lang="en-US" sz="1700" err="1"/>
              <a:t>Movierun</a:t>
            </a:r>
            <a:r>
              <a:rPr lang="en-US" sz="1700"/>
              <a:t> (Combination of ids of tables movie , theatre , screen , show)</a:t>
            </a:r>
          </a:p>
          <a:p>
            <a:pPr>
              <a:lnSpc>
                <a:spcPct val="110000"/>
              </a:lnSpc>
            </a:pPr>
            <a:r>
              <a:rPr lang="en-US" sz="1700"/>
              <a:t>Movie (Details of movie)</a:t>
            </a:r>
          </a:p>
          <a:p>
            <a:pPr>
              <a:lnSpc>
                <a:spcPct val="11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98065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386" r="17043" b="-1"/>
          <a:stretch/>
        </p:blipFill>
        <p:spPr>
          <a:xfrm>
            <a:off x="6096000" y="2030"/>
            <a:ext cx="6096000" cy="68559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4"/>
          <a:srcRect r="14769" b="2"/>
          <a:stretch/>
        </p:blipFill>
        <p:spPr>
          <a:xfrm>
            <a:off x="20" y="2030"/>
            <a:ext cx="6095980" cy="6855970"/>
          </a:xfrm>
          <a:prstGeom prst="rect">
            <a:avLst/>
          </a:prstGeom>
        </p:spPr>
      </p:pic>
      <p:sp>
        <p:nvSpPr>
          <p:cNvPr id="32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Theatre</a:t>
            </a:r>
          </a:p>
        </p:txBody>
      </p:sp>
    </p:spTree>
    <p:extLst>
      <p:ext uri="{BB962C8B-B14F-4D97-AF65-F5344CB8AC3E}">
        <p14:creationId xmlns:p14="http://schemas.microsoft.com/office/powerpoint/2010/main" val="261996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386" r="17043" b="-1"/>
          <a:stretch/>
        </p:blipFill>
        <p:spPr>
          <a:xfrm>
            <a:off x="6096000" y="2030"/>
            <a:ext cx="6096000" cy="685597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4"/>
          <a:srcRect l="14570" r="33820" b="-2"/>
          <a:stretch/>
        </p:blipFill>
        <p:spPr>
          <a:xfrm>
            <a:off x="20" y="2030"/>
            <a:ext cx="6095980" cy="685597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MOVIE</a:t>
            </a:r>
          </a:p>
        </p:txBody>
      </p:sp>
    </p:spTree>
    <p:extLst>
      <p:ext uri="{BB962C8B-B14F-4D97-AF65-F5344CB8AC3E}">
        <p14:creationId xmlns:p14="http://schemas.microsoft.com/office/powerpoint/2010/main" val="283400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18000"/>
                  <a:satMod val="160000"/>
                  <a:lumMod val="28000"/>
                </a:schemeClr>
                <a:schemeClr val="bg2">
                  <a:tint val="95000"/>
                  <a:satMod val="160000"/>
                  <a:lumMod val="11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386" r="17043" b="-1"/>
          <a:stretch/>
        </p:blipFill>
        <p:spPr>
          <a:xfrm>
            <a:off x="6096000" y="2030"/>
            <a:ext cx="6096000" cy="685597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 rotWithShape="1">
          <a:blip r:embed="rId4"/>
          <a:srcRect b="4303"/>
          <a:stretch/>
        </p:blipFill>
        <p:spPr>
          <a:xfrm>
            <a:off x="20" y="2030"/>
            <a:ext cx="6095980" cy="685597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SCREEN</a:t>
            </a:r>
          </a:p>
        </p:txBody>
      </p:sp>
    </p:spTree>
    <p:extLst>
      <p:ext uri="{BB962C8B-B14F-4D97-AF65-F5344CB8AC3E}">
        <p14:creationId xmlns:p14="http://schemas.microsoft.com/office/powerpoint/2010/main" val="4219400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771</TotalTime>
  <Words>227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Bookman Old Style</vt:lpstr>
      <vt:lpstr>Calibri</vt:lpstr>
      <vt:lpstr>Rockwell</vt:lpstr>
      <vt:lpstr>Damask</vt:lpstr>
      <vt:lpstr>MatrIX CiNEMAS</vt:lpstr>
      <vt:lpstr>Objective</vt:lpstr>
      <vt:lpstr>Requirements</vt:lpstr>
      <vt:lpstr>JavaFX</vt:lpstr>
      <vt:lpstr>JavaFX</vt:lpstr>
      <vt:lpstr>Database tables</vt:lpstr>
      <vt:lpstr>Theatre</vt:lpstr>
      <vt:lpstr>MOVIE</vt:lpstr>
      <vt:lpstr>SCREEN</vt:lpstr>
      <vt:lpstr>MOVIERUn</vt:lpstr>
      <vt:lpstr>SHOW</vt:lpstr>
      <vt:lpstr>LOGIN</vt:lpstr>
      <vt:lpstr>CUSTOMER</vt:lpstr>
      <vt:lpstr>ADMIN</vt:lpstr>
      <vt:lpstr>Card detail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CiNEMAS</dc:title>
  <dc:creator>Aneesh Partha</dc:creator>
  <cp:lastModifiedBy>Aneesh Partha</cp:lastModifiedBy>
  <cp:revision>55</cp:revision>
  <dcterms:created xsi:type="dcterms:W3CDTF">2017-04-11T15:56:54Z</dcterms:created>
  <dcterms:modified xsi:type="dcterms:W3CDTF">2017-04-12T18:59:24Z</dcterms:modified>
</cp:coreProperties>
</file>